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handoutMasterIdLst>
    <p:handoutMasterId r:id="rId4"/>
  </p:handoutMasterIdLst>
  <p:sldIdLst>
    <p:sldId id="258" r:id="rId2"/>
    <p:sldId id="263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28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5D297-B33B-4EB0-9C31-14290BFB1E98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EE26-8B65-4806-A9F8-437DE0CD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0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0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48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3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256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4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732984" y="693462"/>
            <a:ext cx="4747388" cy="35156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flipH="1">
            <a:off x="1463006" y="2629700"/>
            <a:ext cx="4747388" cy="51743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30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  <a:prstGeom prst="rect">
            <a:avLst/>
          </a:prstGeo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6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732984" y="693462"/>
            <a:ext cx="4747388" cy="35156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9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0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9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5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4334042" y="8142642"/>
            <a:ext cx="752150" cy="48683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flipH="1">
            <a:off x="0" y="0"/>
            <a:ext cx="6858000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flipH="1">
            <a:off x="5372211" y="45039"/>
            <a:ext cx="93715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1743735" y="45039"/>
            <a:ext cx="34574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Строительная техника. Продажа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0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marL="0" marR="0" indent="0" algn="l" defTabSz="342900" rtl="0" eaLnBrk="1" fontAlgn="auto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lang="ru-RU" sz="1800" kern="1200" dirty="0" smtClean="0">
          <a:solidFill>
            <a:srgbClr val="92D050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718894" y="5549714"/>
            <a:ext cx="3482043" cy="1421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92D050"/>
                </a:solidFill>
                <a:effectLst/>
              </a:rPr>
              <a:t>Каталог строительной техники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92D050"/>
                </a:solidFill>
                <a:effectLst/>
              </a:rPr>
              <a:t>для продажи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92D050"/>
              </a:solidFill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92D050"/>
                </a:solidFill>
                <a:effectLst/>
              </a:rPr>
              <a:t>2015</a:t>
            </a:r>
            <a:endParaRPr lang="ru-RU" dirty="0">
              <a:solidFill>
                <a:srgbClr val="92D050"/>
              </a:solidFill>
              <a:effectLst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11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31143" y="232925"/>
            <a:ext cx="3094246" cy="7571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effectLst/>
                <a:latin typeface="+mn-lt"/>
                <a:cs typeface="Simplified Arabic" panose="02020603050405020304" pitchFamily="18" charset="-78"/>
              </a:rPr>
              <a:t>ЛОТ 1: Автобус</a:t>
            </a:r>
            <a:endParaRPr lang="ru-RU" sz="1800" dirty="0" smtClean="0">
              <a:solidFill>
                <a:schemeClr val="tx1"/>
              </a:solidFill>
              <a:effectLst/>
              <a:latin typeface="+mn-lt"/>
              <a:cs typeface="Simplified Arabic" panose="02020603050405020304" pitchFamily="18" charset="-78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effectLst/>
                <a:latin typeface="+mn-lt"/>
                <a:cs typeface="Simplified Arabic" panose="02020603050405020304" pitchFamily="18" charset="-78"/>
              </a:rPr>
              <a:t>LIAZ 5256.25-11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22963"/>
              </p:ext>
            </p:extLst>
          </p:nvPr>
        </p:nvGraphicFramePr>
        <p:xfrm>
          <a:off x="1721058" y="2632303"/>
          <a:ext cx="4810370" cy="975360"/>
        </p:xfrm>
        <a:graphic>
          <a:graphicData uri="http://schemas.openxmlformats.org/drawingml/2006/table">
            <a:tbl>
              <a:tblPr/>
              <a:tblGrid>
                <a:gridCol w="2405185"/>
                <a:gridCol w="2405185"/>
              </a:tblGrid>
              <a:tr h="86103">
                <a:tc>
                  <a:txBody>
                    <a:bodyPr/>
                    <a:lstStyle/>
                    <a:p>
                      <a:r>
                        <a:rPr lang="ru-RU" sz="800" dirty="0"/>
                        <a:t>Идентификационный номер: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XTY52562D20008231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/>
                        <a:t>Марка: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LIAZ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/>
                        <a:t>Модель: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52562D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/>
                        <a:t>Тип транспортного средства: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/>
                        <a:t>автобус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 dirty="0"/>
                        <a:t>Модельный год: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2002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 dirty="0"/>
                        <a:t>Рынок сбыта: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/>
                        <a:t>внутренний рынок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/>
                        <a:t>Страна происхождения: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/>
                        <a:t>Россия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103">
                <a:tc>
                  <a:txBody>
                    <a:bodyPr/>
                    <a:lstStyle/>
                    <a:p>
                      <a:r>
                        <a:rPr lang="ru-RU" sz="800" dirty="0"/>
                        <a:t>Серийный номер: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008231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04703"/>
              </p:ext>
            </p:extLst>
          </p:nvPr>
        </p:nvGraphicFramePr>
        <p:xfrm>
          <a:off x="1741714" y="3875314"/>
          <a:ext cx="4767943" cy="2345675"/>
        </p:xfrm>
        <a:graphic>
          <a:graphicData uri="http://schemas.openxmlformats.org/drawingml/2006/table">
            <a:tbl>
              <a:tblPr/>
              <a:tblGrid>
                <a:gridCol w="2377198"/>
                <a:gridCol w="2390745"/>
              </a:tblGrid>
              <a:tr h="234808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Кузов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Односекционный, вагонный, несущий, цельнометаллический, оцинкованный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 число мест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 (88 — «пригород»)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мест для сидения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(44 — «пригород»)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Радиус разворота, 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08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Максимальная скорость, км/ч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 (есть модификация с ограничением скорости 40 км/ч)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Контрольный расход топлива, л/100 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28-32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Ёмкость топливного бака, л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Тормозная система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пневматическая с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08">
                <a:tc>
                  <a:txBody>
                    <a:bodyPr/>
                    <a:lstStyle/>
                    <a:p>
                      <a:pPr marL="0" lv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Тормозные механизмы — барабанные, с клиновым разжимом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Длина, мм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Ширина, мм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Высота, мм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База, мм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5 840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35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Полная масса, кг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Двигатель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uk-U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КаМАЗ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425" y="1136001"/>
            <a:ext cx="1883719" cy="10595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09401" y="149825"/>
            <a:ext cx="794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Simplified Arabic" panose="02020603050405020304" pitchFamily="18" charset="-78"/>
              </a:rPr>
              <a:t>Продажа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Simplified Arabic" panose="02020603050405020304" pitchFamily="18" charset="-78"/>
              </a:rPr>
              <a:t>Аренда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31143" y="2324823"/>
            <a:ext cx="1504579" cy="313932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92D050"/>
                </a:solidFill>
                <a:effectLst/>
              </a:rPr>
              <a:t>Общая информация</a:t>
            </a:r>
            <a:endParaRPr lang="ru-RU" sz="1200" dirty="0">
              <a:solidFill>
                <a:srgbClr val="92D050"/>
              </a:solidFill>
              <a:effectLst/>
              <a:cs typeface="Simplified Arabic" panose="02020603050405020304" pitchFamily="18" charset="-7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31143" y="1216865"/>
            <a:ext cx="3094246" cy="5355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solidFill>
                  <a:schemeClr val="tx1"/>
                </a:solidFill>
                <a:effectLst/>
                <a:cs typeface="Simplified Arabic" panose="02020603050405020304" pitchFamily="18" charset="-78"/>
              </a:rPr>
              <a:t>Пробег 		</a:t>
            </a:r>
            <a:r>
              <a:rPr lang="ru-RU" sz="1200" dirty="0" smtClean="0">
                <a:cs typeface="Simplified Arabic" panose="02020603050405020304" pitchFamily="18" charset="-78"/>
              </a:rPr>
              <a:t>43 409 км</a:t>
            </a:r>
            <a:endParaRPr lang="ru-RU" sz="1200" dirty="0" smtClean="0">
              <a:solidFill>
                <a:schemeClr val="tx1"/>
              </a:solidFill>
              <a:effectLst/>
              <a:cs typeface="Simplified Arabic" panose="02020603050405020304" pitchFamily="18" charset="-78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cs typeface="Simplified Arabic" panose="02020603050405020304" pitchFamily="18" charset="-78"/>
              </a:rPr>
              <a:t>Расположение </a:t>
            </a:r>
            <a:r>
              <a:rPr lang="ru-RU" sz="1200" dirty="0" smtClean="0">
                <a:cs typeface="Simplified Arabic" panose="02020603050405020304" pitchFamily="18" charset="-78"/>
              </a:rPr>
              <a:t>	Запорожье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25702" y="3675347"/>
            <a:ext cx="2109552" cy="2215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92D050"/>
                </a:solidFill>
                <a:effectLst/>
              </a:rPr>
              <a:t>Технические характеристики</a:t>
            </a:r>
            <a:endParaRPr lang="ru-RU" sz="1200" dirty="0">
              <a:solidFill>
                <a:srgbClr val="92D050"/>
              </a:solidFill>
              <a:effectLst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5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1591</TotalTime>
  <Words>150</Words>
  <Application>Microsoft Office PowerPoint</Application>
  <PresentationFormat>Экран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Simplified Arabic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Геннадьевна Миргородская</dc:creator>
  <cp:lastModifiedBy>Общий Fabrikant</cp:lastModifiedBy>
  <cp:revision>101</cp:revision>
  <dcterms:created xsi:type="dcterms:W3CDTF">2015-07-02T08:02:54Z</dcterms:created>
  <dcterms:modified xsi:type="dcterms:W3CDTF">2015-09-10T12:53:11Z</dcterms:modified>
</cp:coreProperties>
</file>